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57" r:id="rId5"/>
    <p:sldId id="307" r:id="rId6"/>
    <p:sldId id="348" r:id="rId7"/>
    <p:sldId id="350" r:id="rId8"/>
    <p:sldId id="351" r:id="rId9"/>
    <p:sldId id="297" r:id="rId10"/>
    <p:sldId id="349" r:id="rId11"/>
  </p:sldIdLst>
  <p:sldSz cx="9144000" cy="5143500" type="screen16x9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ita Bergsnov Hansen" initials="BBH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7AF"/>
    <a:srgbClr val="A6C2E0"/>
    <a:srgbClr val="E6B5AE"/>
    <a:srgbClr val="C62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34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1032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4632" y="115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564904" y="420398"/>
            <a:ext cx="3816424" cy="314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5229200" y="8460432"/>
            <a:ext cx="1099592" cy="288033"/>
          </a:xfrm>
          <a:prstGeom prst="rect">
            <a:avLst/>
          </a:prstGeom>
        </p:spPr>
        <p:txBody>
          <a:bodyPr vert="horz" lIns="91440" tIns="0" rIns="91440" bIns="0" rtlCol="0" anchor="t"/>
          <a:lstStyle>
            <a:lvl1pPr algn="r">
              <a:defRPr sz="1200"/>
            </a:lvl1pPr>
          </a:lstStyle>
          <a:p>
            <a:fld id="{CD3070C5-A454-6C41-9577-D5E932FCF094}" type="datetimeFigureOut">
              <a:rPr lang="en-GB" sz="1000" smtClean="0"/>
              <a:t>02/09/2019</a:t>
            </a:fld>
            <a:endParaRPr lang="en-GB" sz="100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476672" y="8460433"/>
            <a:ext cx="4608512" cy="288032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/>
            </a:lvl1pPr>
          </a:lstStyle>
          <a:p>
            <a:endParaRPr lang="en-GB" sz="100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6309319" y="8460433"/>
            <a:ext cx="547093" cy="288032"/>
          </a:xfrm>
          <a:prstGeom prst="rect">
            <a:avLst/>
          </a:prstGeom>
        </p:spPr>
        <p:txBody>
          <a:bodyPr vert="horz" lIns="91440" tIns="0" rIns="91440" bIns="0" rtlCol="0" anchor="t"/>
          <a:lstStyle>
            <a:lvl1pPr algn="r">
              <a:defRPr sz="1200"/>
            </a:lvl1pPr>
          </a:lstStyle>
          <a:p>
            <a:fld id="{127A4BD3-8E58-884D-939A-A350C7DEBDED}" type="slidenum">
              <a:rPr lang="en-GB" sz="1000" smtClean="0"/>
              <a:t>‹#›</a:t>
            </a:fld>
            <a:endParaRPr lang="en-GB" sz="1000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966234" y="231962"/>
            <a:ext cx="0" cy="737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 Box 8"/>
          <p:cNvSpPr txBox="1">
            <a:spLocks noChangeAspect="1" noChangeArrowheads="1"/>
          </p:cNvSpPr>
          <p:nvPr/>
        </p:nvSpPr>
        <p:spPr bwMode="auto">
          <a:xfrm>
            <a:off x="964646" y="317687"/>
            <a:ext cx="1844676" cy="5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3716"/>
          <a:lstStyle/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 b="1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342900" indent="-342900" eaLnBrk="0" hangingPunct="0">
              <a:lnSpc>
                <a:spcPts val="1800"/>
              </a:lnSpc>
              <a:defRPr/>
            </a:pPr>
            <a:endParaRPr lang="nb-NO" sz="1125" b="1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" name="Picture 9" descr="BYVPEN-F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37914"/>
            <a:ext cx="546909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636912" y="420646"/>
            <a:ext cx="3528392" cy="3349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5085184" y="8750051"/>
            <a:ext cx="1080120" cy="2056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900"/>
            </a:lvl1pPr>
          </a:lstStyle>
          <a:p>
            <a:fld id="{CD25F577-F679-43E0-B69B-C68AD8325C0D}" type="datetimeFigureOut">
              <a:rPr lang="nb-NO" smtClean="0"/>
              <a:pPr/>
              <a:t>02.09.2019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20688" y="1187624"/>
            <a:ext cx="5544616" cy="311884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92696" y="4572000"/>
            <a:ext cx="5472608" cy="38862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692696" y="8748464"/>
            <a:ext cx="4320480" cy="2056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6237312" y="8748464"/>
            <a:ext cx="619100" cy="20568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/>
            </a:lvl1pPr>
          </a:lstStyle>
          <a:p>
            <a:fld id="{10E903A9-DC51-4B5A-A2E9-E13D876D9EC4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1124744" y="231962"/>
            <a:ext cx="0" cy="737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9" name="Text Box 8"/>
          <p:cNvSpPr txBox="1">
            <a:spLocks noChangeAspect="1" noChangeArrowheads="1"/>
          </p:cNvSpPr>
          <p:nvPr/>
        </p:nvSpPr>
        <p:spPr bwMode="auto">
          <a:xfrm>
            <a:off x="1123156" y="317687"/>
            <a:ext cx="1844676" cy="5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3716"/>
          <a:lstStyle/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 b="1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342900" indent="-342900" eaLnBrk="0" hangingPunct="0">
              <a:lnSpc>
                <a:spcPts val="1800"/>
              </a:lnSpc>
              <a:defRPr/>
            </a:pPr>
            <a:endParaRPr lang="nb-NO" sz="1125" b="1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" name="Picture 9" descr="BYVPEN-F"/>
          <p:cNvPicPr>
            <a:picLocks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2038" y="237914"/>
            <a:ext cx="546909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20713" y="1187450"/>
            <a:ext cx="5545137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371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620713" y="1187450"/>
            <a:ext cx="5545137" cy="3119438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E903A9-DC51-4B5A-A2E9-E13D876D9EC4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6777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barnesko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85" b="5442"/>
          <a:stretch/>
        </p:blipFill>
        <p:spPr>
          <a:xfrm>
            <a:off x="-12783" y="1098947"/>
            <a:ext cx="9156782" cy="4044553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-12785" y="1090024"/>
            <a:ext cx="9156783" cy="4044553"/>
          </a:xfrm>
          <a:prstGeom prst="rect">
            <a:avLst/>
          </a:prstGeom>
          <a:solidFill>
            <a:schemeClr val="tx2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3" name="Plassholder for dato 14"/>
          <p:cNvSpPr txBox="1">
            <a:spLocks/>
          </p:cNvSpPr>
          <p:nvPr userDrawn="1"/>
        </p:nvSpPr>
        <p:spPr>
          <a:xfrm>
            <a:off x="7945711" y="699150"/>
            <a:ext cx="791889" cy="242973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02.09.2019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337205" cy="293101"/>
          </a:xfrm>
        </p:spPr>
        <p:txBody>
          <a:bodyPr lIns="90000" tIns="46800" bIns="46800"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2783" y="936831"/>
            <a:ext cx="9156783" cy="161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7" name="Bild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4360185"/>
            <a:ext cx="9173029" cy="78331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OK logo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5" y="1198563"/>
            <a:ext cx="7775575" cy="3533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80382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med OK logo_blå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ktangel 13"/>
          <p:cNvSpPr/>
          <p:nvPr userDrawn="1"/>
        </p:nvSpPr>
        <p:spPr>
          <a:xfrm>
            <a:off x="0" y="1098947"/>
            <a:ext cx="9144000" cy="40445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5" y="1198563"/>
            <a:ext cx="7775575" cy="353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5" y="1198563"/>
            <a:ext cx="7775575" cy="3533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098947"/>
            <a:ext cx="9144000" cy="40445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5" y="1198563"/>
            <a:ext cx="7775575" cy="35337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 og innhold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825092" y="4876006"/>
            <a:ext cx="5699235" cy="108429"/>
          </a:xfrm>
        </p:spPr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5" y="1198563"/>
            <a:ext cx="7775575" cy="3533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4781523"/>
            <a:ext cx="732272" cy="253014"/>
          </a:xfrm>
          <a:prstGeom prst="rect">
            <a:avLst/>
          </a:prstGeom>
        </p:spPr>
      </p:pic>
      <p:sp>
        <p:nvSpPr>
          <p:cNvPr id="12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side med Osloskole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1825092" y="4876006"/>
            <a:ext cx="5699235" cy="108429"/>
          </a:xfrm>
        </p:spPr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5" y="1198563"/>
            <a:ext cx="7775575" cy="3533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25" y="4781523"/>
            <a:ext cx="732272" cy="2530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kolo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6" y="1198563"/>
            <a:ext cx="3765550" cy="3533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0" name="Plassholder for tekst 6"/>
          <p:cNvSpPr>
            <a:spLocks noGrp="1"/>
          </p:cNvSpPr>
          <p:nvPr>
            <p:ph type="body" sz="quarter" idx="14"/>
          </p:nvPr>
        </p:nvSpPr>
        <p:spPr>
          <a:xfrm>
            <a:off x="4972050" y="1198563"/>
            <a:ext cx="3765550" cy="3533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2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quarter" idx="13"/>
          </p:nvPr>
        </p:nvSpPr>
        <p:spPr>
          <a:xfrm>
            <a:off x="962026" y="1198563"/>
            <a:ext cx="3765550" cy="3533775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4964113" y="1104581"/>
            <a:ext cx="4179887" cy="36353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 i="1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2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 med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-4763" y="1114819"/>
            <a:ext cx="9148763" cy="3635375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3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4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-4762" y="1096963"/>
            <a:ext cx="4732338" cy="3635375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2" name="Plassholder for bilde 10"/>
          <p:cNvSpPr>
            <a:spLocks noGrp="1"/>
          </p:cNvSpPr>
          <p:nvPr>
            <p:ph type="pic" sz="quarter" idx="14" hasCustomPrompt="1"/>
          </p:nvPr>
        </p:nvSpPr>
        <p:spPr>
          <a:xfrm>
            <a:off x="4727575" y="1096963"/>
            <a:ext cx="4427492" cy="3635375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  <p:sp>
        <p:nvSpPr>
          <p:cNvPr id="10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barneskole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 rotWithShape="1"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55" b="4790"/>
          <a:stretch/>
        </p:blipFill>
        <p:spPr>
          <a:xfrm>
            <a:off x="-12783" y="1098947"/>
            <a:ext cx="9156783" cy="4044554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>
          <a:xfrm>
            <a:off x="-12783" y="1097634"/>
            <a:ext cx="9176436" cy="4045866"/>
          </a:xfrm>
          <a:prstGeom prst="rect">
            <a:avLst/>
          </a:prstGeom>
          <a:gradFill>
            <a:gsLst>
              <a:gs pos="31000">
                <a:schemeClr val="tx2">
                  <a:alpha val="65000"/>
                </a:schemeClr>
              </a:gs>
              <a:gs pos="75000">
                <a:schemeClr val="accent1">
                  <a:alpha val="59000"/>
                </a:schemeClr>
              </a:gs>
            </a:gsLst>
            <a:lin ang="12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1" name="Plassholder for dato 14"/>
          <p:cNvSpPr txBox="1">
            <a:spLocks/>
          </p:cNvSpPr>
          <p:nvPr userDrawn="1"/>
        </p:nvSpPr>
        <p:spPr>
          <a:xfrm>
            <a:off x="7945711" y="699150"/>
            <a:ext cx="791889" cy="242973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02.09.2019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337205" cy="293101"/>
          </a:xfrm>
        </p:spPr>
        <p:txBody>
          <a:bodyPr lIns="90000" tIns="46800" bIns="46800">
            <a:no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5" name="Rectangle 11"/>
          <p:cNvSpPr>
            <a:spLocks noChangeAspect="1" noChangeArrowheads="1"/>
          </p:cNvSpPr>
          <p:nvPr userDrawn="1"/>
        </p:nvSpPr>
        <p:spPr bwMode="auto">
          <a:xfrm>
            <a:off x="-12783" y="936831"/>
            <a:ext cx="9156783" cy="161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4360185"/>
            <a:ext cx="9173029" cy="78331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1" name="Plassholder for bilde 10"/>
          <p:cNvSpPr>
            <a:spLocks noGrp="1"/>
          </p:cNvSpPr>
          <p:nvPr>
            <p:ph type="pic" sz="quarter" idx="13" hasCustomPrompt="1"/>
          </p:nvPr>
        </p:nvSpPr>
        <p:spPr>
          <a:xfrm>
            <a:off x="-4762" y="1"/>
            <a:ext cx="9148762" cy="4732338"/>
          </a:xfrm>
        </p:spPr>
        <p:txBody>
          <a:bodyPr anchor="ctr"/>
          <a:lstStyle>
            <a:lvl1pPr marL="0" indent="0" algn="ctr">
              <a:buNone/>
              <a:defRPr i="1">
                <a:solidFill>
                  <a:schemeClr val="bg2"/>
                </a:solidFill>
              </a:defRPr>
            </a:lvl1pPr>
          </a:lstStyle>
          <a:p>
            <a:r>
              <a:rPr lang="nb-NO"/>
              <a:t>Sett inn bilde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un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2025" y="-15872"/>
            <a:ext cx="7772401" cy="93464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10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te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-1" y="935830"/>
            <a:ext cx="9155067" cy="4207670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 noProof="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" y="942123"/>
            <a:ext cx="9155067" cy="156824"/>
          </a:xfrm>
          <a:prstGeom prst="rect">
            <a:avLst/>
          </a:prstGeom>
          <a:solidFill>
            <a:srgbClr val="E6B5AE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 noProof="0">
              <a:latin typeface="Arial" charset="0"/>
              <a:ea typeface="+mn-ea"/>
              <a:cs typeface="+mn-cs"/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1362" y="1851670"/>
            <a:ext cx="7773063" cy="936104"/>
          </a:xfrm>
        </p:spPr>
        <p:txBody>
          <a:bodyPr lIns="0"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 noProof="0"/>
              <a:t>Klikk for å redigere tittelstil</a:t>
            </a:r>
          </a:p>
        </p:txBody>
      </p:sp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964408" y="942123"/>
            <a:ext cx="7767637" cy="156824"/>
          </a:xfrm>
          <a:prstGeom prst="rect">
            <a:avLst/>
          </a:prstGeom>
          <a:solidFill>
            <a:srgbClr val="C62B46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 noProof="0">
              <a:latin typeface="Times" charset="0"/>
              <a:ea typeface="+mn-ea"/>
              <a:cs typeface="+mn-cs"/>
            </a:endParaRPr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961362" y="3435846"/>
            <a:ext cx="3322606" cy="1292662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r>
              <a:rPr lang="nb-NO" sz="1200" noProof="0">
                <a:solidFill>
                  <a:schemeClr val="bg1"/>
                </a:solidFill>
              </a:rPr>
              <a:t>Utdanningsetaten</a:t>
            </a:r>
          </a:p>
          <a:p>
            <a:r>
              <a:rPr lang="nb-NO" sz="1200" noProof="0">
                <a:solidFill>
                  <a:schemeClr val="bg1"/>
                </a:solidFill>
              </a:rPr>
              <a:t>Strømsveien 102</a:t>
            </a:r>
          </a:p>
          <a:p>
            <a:r>
              <a:rPr lang="nb-NO" sz="1200" noProof="0">
                <a:solidFill>
                  <a:schemeClr val="bg1"/>
                </a:solidFill>
              </a:rPr>
              <a:t>Pb 6127 Etterstad </a:t>
            </a:r>
          </a:p>
          <a:p>
            <a:r>
              <a:rPr lang="nb-NO" sz="1200" noProof="0">
                <a:solidFill>
                  <a:schemeClr val="bg1"/>
                </a:solidFill>
              </a:rPr>
              <a:t>0602 Oslo</a:t>
            </a:r>
          </a:p>
          <a:p>
            <a:r>
              <a:rPr lang="nb-NO" sz="1200" noProof="0" err="1">
                <a:solidFill>
                  <a:schemeClr val="bg1"/>
                </a:solidFill>
              </a:rPr>
              <a:t>Tlf</a:t>
            </a:r>
            <a:r>
              <a:rPr lang="nb-NO" sz="1200" noProof="0">
                <a:solidFill>
                  <a:schemeClr val="bg1"/>
                </a:solidFill>
              </a:rPr>
              <a:t>: 02 180</a:t>
            </a:r>
          </a:p>
          <a:p>
            <a:endParaRPr lang="nb-NO" sz="1200" noProof="0">
              <a:solidFill>
                <a:schemeClr val="bg1"/>
              </a:solidFill>
            </a:endParaRPr>
          </a:p>
          <a:p>
            <a:r>
              <a:rPr lang="nb-NO" sz="1200" b="1" noProof="0">
                <a:solidFill>
                  <a:schemeClr val="bg1"/>
                </a:solidFill>
              </a:rPr>
              <a:t>www.oslo.kommune.no/skole-og-utdanning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t 5 Forside G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e 11" descr="Rolig1_bokstavbakgrunn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16" y="1057275"/>
            <a:ext cx="9160216" cy="4086226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88379" y="1475376"/>
            <a:ext cx="4894312" cy="50018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2400"/>
            </a:lvl1pPr>
          </a:lstStyle>
          <a:p>
            <a:r>
              <a:rPr lang="nb-NO" dirty="0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88379" y="1861813"/>
            <a:ext cx="4896544" cy="486054"/>
          </a:xfrm>
        </p:spPr>
        <p:txBody>
          <a:bodyPr>
            <a:normAutofit/>
          </a:bodyPr>
          <a:lstStyle>
            <a:lvl1pPr marL="0" indent="0" algn="l">
              <a:buNone/>
              <a:defRPr sz="135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dirty="0"/>
              <a:t>Klikk for å legge til en undertittel</a:t>
            </a:r>
          </a:p>
        </p:txBody>
      </p:sp>
      <p:pic>
        <p:nvPicPr>
          <p:cNvPr id="9" name="Bilde 8" descr="NY2_ORGINALheaderUDEinterfac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386" y="4567750"/>
            <a:ext cx="9144000" cy="587675"/>
          </a:xfrm>
          <a:prstGeom prst="rect">
            <a:avLst/>
          </a:prstGeom>
        </p:spPr>
      </p:pic>
      <p:sp>
        <p:nvSpPr>
          <p:cNvPr id="17" name="Plassholder for dato 14"/>
          <p:cNvSpPr txBox="1">
            <a:spLocks/>
          </p:cNvSpPr>
          <p:nvPr userDrawn="1"/>
        </p:nvSpPr>
        <p:spPr>
          <a:xfrm>
            <a:off x="7945711" y="699151"/>
            <a:ext cx="1108739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0401A2A-EA9E-4009-BB29-E98453A213B6}" type="datetimeFigureOut">
              <a:rPr lang="nb-NO" sz="900" smtClean="0"/>
              <a:pPr/>
              <a:t>02.09.2019</a:t>
            </a:fld>
            <a:endParaRPr lang="nb-NO" sz="900" dirty="0"/>
          </a:p>
        </p:txBody>
      </p:sp>
      <p:sp>
        <p:nvSpPr>
          <p:cNvPr id="18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9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  <p:sp>
        <p:nvSpPr>
          <p:cNvPr id="11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9" y="597321"/>
            <a:ext cx="4581966" cy="293101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 dirty="0"/>
              <a:t>Skolenavn settes inn her</a:t>
            </a:r>
          </a:p>
        </p:txBody>
      </p:sp>
    </p:spTree>
    <p:extLst>
      <p:ext uri="{BB962C8B-B14F-4D97-AF65-F5344CB8AC3E}">
        <p14:creationId xmlns:p14="http://schemas.microsoft.com/office/powerpoint/2010/main" val="394185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ungdomssko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392113" y="1098948"/>
            <a:ext cx="9144000" cy="4044552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3" name="Plassholder for dato 14"/>
          <p:cNvSpPr txBox="1">
            <a:spLocks/>
          </p:cNvSpPr>
          <p:nvPr userDrawn="1"/>
        </p:nvSpPr>
        <p:spPr>
          <a:xfrm>
            <a:off x="7945711" y="699150"/>
            <a:ext cx="791889" cy="242973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02.09.2019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337205" cy="293101"/>
          </a:xfrm>
        </p:spPr>
        <p:txBody>
          <a:bodyPr lIns="90000" tIns="46800" bIns="46800"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2783" y="936831"/>
            <a:ext cx="9156783" cy="161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" y="4360185"/>
            <a:ext cx="9156783" cy="783315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2483768" y="1858785"/>
            <a:ext cx="3009093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Mangler bilde ungdomsskolen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v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392113" y="1098948"/>
            <a:ext cx="9144000" cy="4044552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3" name="Plassholder for dato 14"/>
          <p:cNvSpPr txBox="1">
            <a:spLocks/>
          </p:cNvSpPr>
          <p:nvPr userDrawn="1"/>
        </p:nvSpPr>
        <p:spPr>
          <a:xfrm>
            <a:off x="7945711" y="699150"/>
            <a:ext cx="791889" cy="242973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02.09.2019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337205" cy="293101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2783" y="936831"/>
            <a:ext cx="9156783" cy="161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" y="4360185"/>
            <a:ext cx="9156783" cy="783315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2483768" y="1858785"/>
            <a:ext cx="184236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Mangler bilde </a:t>
            </a:r>
            <a:r>
              <a:rPr lang="nb-NO" err="1">
                <a:solidFill>
                  <a:schemeClr val="bg1"/>
                </a:solidFill>
              </a:rPr>
              <a:t>vgs</a:t>
            </a:r>
            <a:endParaRPr lang="nb-NO">
              <a:solidFill>
                <a:schemeClr val="bg1"/>
              </a:solidFill>
            </a:endParaRP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lærlin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392113" y="1098948"/>
            <a:ext cx="9144000" cy="4044552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3" name="Plassholder for dato 14"/>
          <p:cNvSpPr txBox="1">
            <a:spLocks/>
          </p:cNvSpPr>
          <p:nvPr userDrawn="1"/>
        </p:nvSpPr>
        <p:spPr>
          <a:xfrm>
            <a:off x="7945711" y="699150"/>
            <a:ext cx="791889" cy="242973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02.09.2019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337205" cy="293101"/>
          </a:xfrm>
        </p:spPr>
        <p:txBody>
          <a:bodyPr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2783" y="936831"/>
            <a:ext cx="9156783" cy="161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" y="4360185"/>
            <a:ext cx="9156783" cy="783315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2483768" y="1858785"/>
            <a:ext cx="238372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Mangler bilde lærlinger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voksenopplæ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392113" y="1098948"/>
            <a:ext cx="9144000" cy="4044552"/>
          </a:xfrm>
          <a:prstGeom prst="rect">
            <a:avLst/>
          </a:prstGeom>
          <a:solidFill>
            <a:schemeClr val="accent1"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13" name="Plassholder for dato 14"/>
          <p:cNvSpPr txBox="1">
            <a:spLocks/>
          </p:cNvSpPr>
          <p:nvPr userDrawn="1"/>
        </p:nvSpPr>
        <p:spPr>
          <a:xfrm>
            <a:off x="7945711" y="699150"/>
            <a:ext cx="791889" cy="242973"/>
          </a:xfrm>
          <a:prstGeom prst="rect">
            <a:avLst/>
          </a:prstGeom>
        </p:spPr>
        <p:txBody>
          <a:bodyPr vert="horz" lIns="68580" tIns="34290" rIns="0" bIns="34290" rtlCol="0" anchor="ctr"/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02.09.2019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337205" cy="293101"/>
          </a:xfrm>
        </p:spPr>
        <p:txBody>
          <a:bodyPr lIns="90000" tIns="46800" bIns="46800">
            <a:norm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sp>
        <p:nvSpPr>
          <p:cNvPr id="14" name="Rectangle 11"/>
          <p:cNvSpPr>
            <a:spLocks noChangeAspect="1" noChangeArrowheads="1"/>
          </p:cNvSpPr>
          <p:nvPr userDrawn="1"/>
        </p:nvSpPr>
        <p:spPr bwMode="auto">
          <a:xfrm>
            <a:off x="-12783" y="936831"/>
            <a:ext cx="9156783" cy="161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6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pic>
        <p:nvPicPr>
          <p:cNvPr id="18" name="Bild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83" y="4360185"/>
            <a:ext cx="9156783" cy="783315"/>
          </a:xfrm>
          <a:prstGeom prst="rect">
            <a:avLst/>
          </a:prstGeom>
        </p:spPr>
      </p:pic>
      <p:sp>
        <p:nvSpPr>
          <p:cNvPr id="4" name="TekstSylinder 3"/>
          <p:cNvSpPr txBox="1"/>
          <p:nvPr userDrawn="1"/>
        </p:nvSpPr>
        <p:spPr>
          <a:xfrm>
            <a:off x="2483768" y="1858785"/>
            <a:ext cx="3155736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nb-NO">
                <a:solidFill>
                  <a:schemeClr val="bg1"/>
                </a:solidFill>
              </a:rPr>
              <a:t>Mangler bilde voksenopplæring</a:t>
            </a:r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1" y="699150"/>
            <a:ext cx="791889" cy="242973"/>
          </a:xfrm>
          <a:prstGeom prst="rect">
            <a:avLst/>
          </a:prstGeom>
        </p:spPr>
        <p:txBody>
          <a:bodyPr vert="horz" lIns="68580" tIns="34290" rIns="0" bIns="34290" rtlCol="0" anchor="ctr"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02.09.2019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2783" y="936831"/>
            <a:ext cx="9156783" cy="161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337205" cy="293101"/>
          </a:xfrm>
        </p:spPr>
        <p:txBody>
          <a:bodyPr>
            <a:no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4360185"/>
            <a:ext cx="9173029" cy="783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78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_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 userDrawn="1"/>
        </p:nvSpPr>
        <p:spPr>
          <a:xfrm>
            <a:off x="-563" y="1098030"/>
            <a:ext cx="9164216" cy="404678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2931790"/>
            <a:ext cx="7760946" cy="644204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3674528"/>
            <a:ext cx="7764485" cy="48605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sp>
        <p:nvSpPr>
          <p:cNvPr id="30" name="Plassholder for dato 14"/>
          <p:cNvSpPr txBox="1">
            <a:spLocks/>
          </p:cNvSpPr>
          <p:nvPr userDrawn="1"/>
        </p:nvSpPr>
        <p:spPr>
          <a:xfrm>
            <a:off x="7945711" y="699150"/>
            <a:ext cx="791889" cy="242973"/>
          </a:xfrm>
          <a:prstGeom prst="rect">
            <a:avLst/>
          </a:prstGeom>
        </p:spPr>
        <p:txBody>
          <a:bodyPr vert="horz" lIns="68580" tIns="34290" rIns="0" bIns="34290" rtlCol="0" anchor="ctr">
            <a:no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0401A2A-EA9E-4009-BB29-E98453A213B6}" type="datetimeFigureOut">
              <a:rPr lang="nb-NO" sz="900" smtClean="0">
                <a:solidFill>
                  <a:schemeClr val="bg2">
                    <a:lumMod val="50000"/>
                  </a:schemeClr>
                </a:solidFill>
              </a:rPr>
              <a:pPr algn="r"/>
              <a:t>02.09.2019</a:t>
            </a:fld>
            <a:endParaRPr lang="nb-NO" sz="9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" name="Rectangle 11"/>
          <p:cNvSpPr>
            <a:spLocks noChangeAspect="1" noChangeArrowheads="1"/>
          </p:cNvSpPr>
          <p:nvPr userDrawn="1"/>
        </p:nvSpPr>
        <p:spPr bwMode="auto">
          <a:xfrm>
            <a:off x="-12783" y="936831"/>
            <a:ext cx="9156783" cy="1611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32" name="Rectangle 12"/>
          <p:cNvSpPr>
            <a:spLocks noChangeArrowheads="1"/>
          </p:cNvSpPr>
          <p:nvPr userDrawn="1"/>
        </p:nvSpPr>
        <p:spPr bwMode="auto">
          <a:xfrm>
            <a:off x="964408" y="936831"/>
            <a:ext cx="7773192" cy="162000"/>
          </a:xfrm>
          <a:prstGeom prst="rect">
            <a:avLst/>
          </a:prstGeom>
          <a:solidFill>
            <a:schemeClr val="accent4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pPr algn="ctr" eaLnBrk="0" hangingPunct="0">
              <a:defRPr/>
            </a:pPr>
            <a:endParaRPr lang="nb-NO" sz="1800">
              <a:latin typeface="Times" charset="0"/>
              <a:ea typeface="+mn-ea"/>
              <a:cs typeface="+mn-cs"/>
            </a:endParaRPr>
          </a:p>
        </p:txBody>
      </p:sp>
      <p:sp>
        <p:nvSpPr>
          <p:cNvPr id="14" name="Plassholder for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971098" y="597320"/>
            <a:ext cx="6337205" cy="293101"/>
          </a:xfrm>
        </p:spPr>
        <p:txBody>
          <a:bodyPr>
            <a:noAutofit/>
          </a:bodyPr>
          <a:lstStyle>
            <a:lvl1pPr marL="0" indent="0">
              <a:buNone/>
              <a:defRPr sz="1050">
                <a:latin typeface="Times New Roman" pitchFamily="18" charset="0"/>
                <a:cs typeface="Times New Roman" pitchFamily="18" charset="0"/>
              </a:defRPr>
            </a:lvl1pPr>
          </a:lstStyle>
          <a:p>
            <a:pPr lvl="0"/>
            <a:r>
              <a:rPr lang="nb-NO"/>
              <a:t>Skolenavn settes inn her</a:t>
            </a:r>
          </a:p>
        </p:txBody>
      </p:sp>
      <p:pic>
        <p:nvPicPr>
          <p:cNvPr id="15" name="Bild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4360185"/>
            <a:ext cx="9173029" cy="78331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kille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 userDrawn="1"/>
        </p:nvSpPr>
        <p:spPr>
          <a:xfrm>
            <a:off x="-563" y="0"/>
            <a:ext cx="9164216" cy="514481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b-NO"/>
          </a:p>
        </p:txBody>
      </p: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71099" y="1201505"/>
            <a:ext cx="7760946" cy="644204"/>
          </a:xfrm>
          <a:prstGeom prst="rect">
            <a:avLst/>
          </a:prstGeom>
        </p:spPr>
        <p:txBody>
          <a:bodyPr lIns="90000" tIns="0" rIns="90000" bIns="0" anchor="b">
            <a:no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legge til en 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971098" y="1944243"/>
            <a:ext cx="7764485" cy="486054"/>
          </a:xfrm>
        </p:spPr>
        <p:txBody>
          <a:bodyPr lIns="90000" tIns="0" rIns="90000" bIns="0">
            <a:noAutofit/>
          </a:bodyPr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legge til en undertittel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9" y="4360185"/>
            <a:ext cx="9173029" cy="783315"/>
          </a:xfrm>
          <a:prstGeom prst="rect">
            <a:avLst/>
          </a:prstGeom>
        </p:spPr>
      </p:pic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4646" y="1200150"/>
            <a:ext cx="7772954" cy="35321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966234" y="159954"/>
            <a:ext cx="0" cy="73761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8" name="Text Box 8"/>
          <p:cNvSpPr txBox="1">
            <a:spLocks noChangeAspect="1" noChangeArrowheads="1"/>
          </p:cNvSpPr>
          <p:nvPr/>
        </p:nvSpPr>
        <p:spPr bwMode="auto">
          <a:xfrm>
            <a:off x="964646" y="245679"/>
            <a:ext cx="1844676" cy="53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tIns="13716"/>
          <a:lstStyle/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>
                <a:latin typeface="Times New Roman" pitchFamily="18" charset="0"/>
                <a:ea typeface="+mn-ea"/>
                <a:cs typeface="+mn-cs"/>
              </a:rPr>
              <a:t>Oslo kommune</a:t>
            </a:r>
          </a:p>
          <a:p>
            <a:pPr marL="342900" indent="-342900" eaLnBrk="0" hangingPunct="0">
              <a:lnSpc>
                <a:spcPts val="1275"/>
              </a:lnSpc>
              <a:defRPr/>
            </a:pPr>
            <a:r>
              <a:rPr lang="nb-NO" sz="1125" b="1">
                <a:latin typeface="Times New Roman" pitchFamily="18" charset="0"/>
                <a:ea typeface="+mn-ea"/>
                <a:cs typeface="+mn-cs"/>
              </a:rPr>
              <a:t>Utdanningsetaten</a:t>
            </a:r>
          </a:p>
          <a:p>
            <a:pPr marL="342900" indent="-342900" eaLnBrk="0" hangingPunct="0">
              <a:lnSpc>
                <a:spcPts val="1800"/>
              </a:lnSpc>
              <a:defRPr/>
            </a:pPr>
            <a:endParaRPr lang="nb-NO" sz="1125" b="1"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9" name="Picture 9" descr="BYVPEN-F"/>
          <p:cNvPicPr>
            <a:picLocks noChangeArrowheads="1"/>
          </p:cNvPicPr>
          <p:nvPr/>
        </p:nvPicPr>
        <p:blipFill>
          <a:blip r:embed="rId26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165906"/>
            <a:ext cx="546909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Plassholder for dato 14"/>
          <p:cNvSpPr>
            <a:spLocks noGrp="1"/>
          </p:cNvSpPr>
          <p:nvPr>
            <p:ph type="dt" sz="half" idx="2"/>
          </p:nvPr>
        </p:nvSpPr>
        <p:spPr>
          <a:xfrm>
            <a:off x="7645525" y="4876006"/>
            <a:ext cx="1080843" cy="108429"/>
          </a:xfrm>
          <a:prstGeom prst="rect">
            <a:avLst/>
          </a:prstGeom>
        </p:spPr>
        <p:txBody>
          <a:bodyPr vert="horz" lIns="0" tIns="46800" rIns="0" bIns="46800" rtlCol="0" anchor="ctr"/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2" name="Plassholder for bunntekst 1"/>
          <p:cNvSpPr>
            <a:spLocks noGrp="1"/>
          </p:cNvSpPr>
          <p:nvPr>
            <p:ph type="ftr" sz="quarter" idx="3"/>
          </p:nvPr>
        </p:nvSpPr>
        <p:spPr>
          <a:xfrm>
            <a:off x="964646" y="4876006"/>
            <a:ext cx="6559682" cy="10842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4"/>
          </p:nvPr>
        </p:nvSpPr>
        <p:spPr>
          <a:xfrm>
            <a:off x="251520" y="4876006"/>
            <a:ext cx="490018" cy="108743"/>
          </a:xfrm>
          <a:prstGeom prst="rect">
            <a:avLst/>
          </a:prstGeom>
        </p:spPr>
        <p:txBody>
          <a:bodyPr vert="horz" lIns="0" tIns="46800" rIns="0" bIns="45720" rtlCol="0" anchor="ctr"/>
          <a:lstStyle>
            <a:lvl1pPr algn="r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92D1FE9E-ECBD-9F47-BA76-DC095C6C86A1}" type="slidenum">
              <a:rPr lang="nb-NO" noProof="0" smtClean="0"/>
              <a:pPr/>
              <a:t>‹#›</a:t>
            </a:fld>
            <a:endParaRPr lang="nb-NO" noProof="0"/>
          </a:p>
        </p:txBody>
      </p:sp>
      <p:sp>
        <p:nvSpPr>
          <p:cNvPr id="5" name="Plassholder for tittel 4"/>
          <p:cNvSpPr>
            <a:spLocks noGrp="1"/>
          </p:cNvSpPr>
          <p:nvPr>
            <p:ph type="title"/>
          </p:nvPr>
        </p:nvSpPr>
        <p:spPr>
          <a:xfrm>
            <a:off x="2627784" y="-16044"/>
            <a:ext cx="6106642" cy="9346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en-GB"/>
          </a:p>
        </p:txBody>
      </p:sp>
      <p:sp>
        <p:nvSpPr>
          <p:cNvPr id="12" name="Rectangle 11"/>
          <p:cNvSpPr>
            <a:spLocks noChangeAspect="1" noChangeArrowheads="1"/>
          </p:cNvSpPr>
          <p:nvPr userDrawn="1"/>
        </p:nvSpPr>
        <p:spPr bwMode="auto">
          <a:xfrm>
            <a:off x="-5385" y="935831"/>
            <a:ext cx="9160452" cy="163116"/>
          </a:xfrm>
          <a:prstGeom prst="rect">
            <a:avLst/>
          </a:prstGeom>
          <a:solidFill>
            <a:srgbClr val="A6C2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nb-NO" sz="1350">
              <a:latin typeface="Arial" charset="0"/>
              <a:ea typeface="+mn-ea"/>
              <a:cs typeface="+mn-cs"/>
            </a:endParaRPr>
          </a:p>
        </p:txBody>
      </p:sp>
      <p:sp>
        <p:nvSpPr>
          <p:cNvPr id="13" name="Rectangle 12"/>
          <p:cNvSpPr>
            <a:spLocks noChangeArrowheads="1"/>
          </p:cNvSpPr>
          <p:nvPr userDrawn="1"/>
        </p:nvSpPr>
        <p:spPr bwMode="auto">
          <a:xfrm>
            <a:off x="966789" y="935831"/>
            <a:ext cx="7767637" cy="161925"/>
          </a:xfrm>
          <a:prstGeom prst="rect">
            <a:avLst/>
          </a:prstGeom>
          <a:solidFill>
            <a:srgbClr val="0077AF"/>
          </a:solidFill>
          <a:ln w="889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nb-NO" sz="1800">
              <a:solidFill>
                <a:srgbClr val="558ED5"/>
              </a:solidFill>
              <a:latin typeface="Times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29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97" r:id="rId4"/>
    <p:sldLayoutId id="2147483698" r:id="rId5"/>
    <p:sldLayoutId id="2147483699" r:id="rId6"/>
    <p:sldLayoutId id="2147483649" r:id="rId7"/>
    <p:sldLayoutId id="2147483700" r:id="rId8"/>
    <p:sldLayoutId id="2147483693" r:id="rId9"/>
    <p:sldLayoutId id="2147483672" r:id="rId10"/>
    <p:sldLayoutId id="2147483695" r:id="rId11"/>
    <p:sldLayoutId id="2147483673" r:id="rId12"/>
    <p:sldLayoutId id="2147483696" r:id="rId13"/>
    <p:sldLayoutId id="2147483694" r:id="rId14"/>
    <p:sldLayoutId id="2147483701" r:id="rId15"/>
    <p:sldLayoutId id="2147483674" r:id="rId16"/>
    <p:sldLayoutId id="2147483679" r:id="rId17"/>
    <p:sldLayoutId id="2147483678" r:id="rId18"/>
    <p:sldLayoutId id="2147483680" r:id="rId19"/>
    <p:sldLayoutId id="2147483682" r:id="rId20"/>
    <p:sldLayoutId id="2147483684" r:id="rId21"/>
    <p:sldLayoutId id="2147483683" r:id="rId22"/>
    <p:sldLayoutId id="2147483681" r:id="rId23"/>
    <p:sldLayoutId id="214748370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/>
  <p:txStyles>
    <p:titleStyle>
      <a:lvl1pPr algn="l" defTabSz="685800" rtl="0" eaLnBrk="1" latinLnBrk="0" hangingPunct="1">
        <a:spcBef>
          <a:spcPct val="0"/>
        </a:spcBef>
        <a:buNone/>
        <a:defRPr sz="2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685800" rtl="0" eaLnBrk="1" latinLnBrk="0" hangingPunct="1">
        <a:spcBef>
          <a:spcPct val="20000"/>
        </a:spcBef>
        <a:buSzPct val="80000"/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33400" indent="-190500" algn="l" defTabSz="685800" rtl="0" eaLnBrk="1" latinLnBrk="0" hangingPunct="1">
        <a:spcBef>
          <a:spcPct val="20000"/>
        </a:spcBef>
        <a:buSzPct val="80000"/>
        <a:buFont typeface=".AppleSystemUIFont" charset="-12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0588" indent="-204788" algn="l" defTabSz="685800" rtl="0" eaLnBrk="1" latinLnBrk="0" hangingPunct="1">
        <a:spcBef>
          <a:spcPct val="20000"/>
        </a:spcBef>
        <a:buSzPct val="80000"/>
        <a:buFont typeface=".AppleSystemUIFont" charset="-120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38" indent="-173038" algn="l" defTabSz="685800" rtl="0" eaLnBrk="1" latinLnBrk="0" hangingPunct="1">
        <a:spcBef>
          <a:spcPct val="20000"/>
        </a:spcBef>
        <a:buSzPct val="80000"/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925" indent="-187325" algn="l" defTabSz="685800" rtl="0" eaLnBrk="1" latinLnBrk="0" hangingPunct="1">
        <a:spcBef>
          <a:spcPct val="20000"/>
        </a:spcBef>
        <a:buSzPct val="80000"/>
        <a:buFont typeface="Arial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981">
          <p15:clr>
            <a:srgbClr val="F26B43"/>
          </p15:clr>
        </p15:guide>
        <p15:guide id="2" pos="606">
          <p15:clr>
            <a:srgbClr val="F26B43"/>
          </p15:clr>
        </p15:guide>
        <p15:guide id="3" pos="5504">
          <p15:clr>
            <a:srgbClr val="F26B43"/>
          </p15:clr>
        </p15:guide>
        <p15:guide id="4" orient="horz" pos="755">
          <p15:clr>
            <a:srgbClr val="F26B43"/>
          </p15:clr>
        </p15:guide>
        <p15:guide id="5" orient="horz" pos="350">
          <p15:clr>
            <a:srgbClr val="F26B43"/>
          </p15:clr>
        </p15:guide>
        <p15:guide id="6" pos="2978">
          <p15:clr>
            <a:srgbClr val="F26B43"/>
          </p15:clr>
        </p15:guide>
        <p15:guide id="7" pos="31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lakkegata.osloskolen.no/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 smtClean="0"/>
              <a:t>Foreldremøte 3. september 2019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971098" y="597320"/>
            <a:ext cx="6337205" cy="293101"/>
          </a:xfrm>
        </p:spPr>
        <p:txBody>
          <a:bodyPr/>
          <a:lstStyle/>
          <a:p>
            <a:r>
              <a:rPr lang="nb-NO" sz="1800" dirty="0">
                <a:latin typeface="+mn-lt"/>
              </a:rPr>
              <a:t>Lakkegata skole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108" y="0"/>
            <a:ext cx="4890656" cy="93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4294967295"/>
          </p:nvPr>
        </p:nvSpPr>
        <p:spPr>
          <a:xfrm>
            <a:off x="1046018" y="596900"/>
            <a:ext cx="5196031" cy="29368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Lakkegata skole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5" y="0"/>
            <a:ext cx="4890656" cy="936430"/>
          </a:xfrm>
          <a:prstGeom prst="rect">
            <a:avLst/>
          </a:prstGeom>
        </p:spPr>
      </p:pic>
      <p:sp>
        <p:nvSpPr>
          <p:cNvPr id="2" name="Oval 2"/>
          <p:cNvSpPr>
            <a:spLocks noChangeArrowheads="1"/>
          </p:cNvSpPr>
          <p:nvPr/>
        </p:nvSpPr>
        <p:spPr bwMode="auto">
          <a:xfrm>
            <a:off x="2286837" y="1262961"/>
            <a:ext cx="1454150" cy="452437"/>
          </a:xfrm>
          <a:prstGeom prst="ellipse">
            <a:avLst/>
          </a:prstGeom>
          <a:solidFill>
            <a:srgbClr val="BED7EF"/>
          </a:solidFill>
          <a:ln w="9525" algn="ctr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Organisasjonskart </a:t>
            </a:r>
            <a:b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Lakkegata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auto">
          <a:xfrm>
            <a:off x="4070060" y="1399628"/>
            <a:ext cx="722313" cy="269875"/>
          </a:xfrm>
          <a:prstGeom prst="roundRect">
            <a:avLst>
              <a:gd name="adj" fmla="val 16667"/>
            </a:avLst>
          </a:prstGeom>
          <a:solidFill>
            <a:srgbClr val="BED7EF"/>
          </a:solidFill>
          <a:ln w="6350" algn="ctr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Byrådet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4070060" y="1697142"/>
            <a:ext cx="1473200" cy="288925"/>
          </a:xfrm>
          <a:prstGeom prst="roundRect">
            <a:avLst>
              <a:gd name="adj" fmla="val 16667"/>
            </a:avLst>
          </a:prstGeom>
          <a:solidFill>
            <a:srgbClr val="BED7EF"/>
          </a:solidFill>
          <a:ln w="6350" algn="ctr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Direktøren for Utdanningsetaten</a:t>
            </a:r>
            <a:endParaRPr kumimoji="0" lang="nb-NO" altLang="nb-NO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070059" y="2019404"/>
            <a:ext cx="722313" cy="269875"/>
          </a:xfrm>
          <a:prstGeom prst="roundRect">
            <a:avLst>
              <a:gd name="adj" fmla="val 16667"/>
            </a:avLst>
          </a:prstGeom>
          <a:solidFill>
            <a:srgbClr val="BED7EF"/>
          </a:solidFill>
          <a:ln w="6350" algn="ctr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Driftstyret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030" name="AutoShape 6"/>
          <p:cNvCxnSpPr>
            <a:cxnSpLocks noChangeShapeType="1"/>
          </p:cNvCxnSpPr>
          <p:nvPr/>
        </p:nvCxnSpPr>
        <p:spPr bwMode="auto">
          <a:xfrm flipV="1">
            <a:off x="3347747" y="1157703"/>
            <a:ext cx="722312" cy="144463"/>
          </a:xfrm>
          <a:prstGeom prst="straightConnector1">
            <a:avLst/>
          </a:prstGeom>
          <a:noFill/>
          <a:ln w="25400" algn="ctr">
            <a:solidFill>
              <a:srgbClr val="9DC3E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1" name="AutoShape 7"/>
          <p:cNvCxnSpPr>
            <a:cxnSpLocks noChangeShapeType="1"/>
          </p:cNvCxnSpPr>
          <p:nvPr/>
        </p:nvCxnSpPr>
        <p:spPr bwMode="auto">
          <a:xfrm flipV="1">
            <a:off x="3756998" y="1507904"/>
            <a:ext cx="365125" cy="9525"/>
          </a:xfrm>
          <a:prstGeom prst="straightConnector1">
            <a:avLst/>
          </a:prstGeom>
          <a:noFill/>
          <a:ln w="25400" algn="ctr">
            <a:solidFill>
              <a:srgbClr val="9DC3E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2" name="AutoShape 8"/>
          <p:cNvCxnSpPr>
            <a:cxnSpLocks noChangeShapeType="1"/>
          </p:cNvCxnSpPr>
          <p:nvPr/>
        </p:nvCxnSpPr>
        <p:spPr bwMode="auto">
          <a:xfrm>
            <a:off x="3600252" y="1631326"/>
            <a:ext cx="490537" cy="96838"/>
          </a:xfrm>
          <a:prstGeom prst="straightConnector1">
            <a:avLst/>
          </a:prstGeom>
          <a:noFill/>
          <a:ln w="25400" algn="ctr">
            <a:solidFill>
              <a:srgbClr val="9DC3E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cxnSp>
        <p:nvCxnSpPr>
          <p:cNvPr id="1033" name="AutoShape 9"/>
          <p:cNvCxnSpPr>
            <a:cxnSpLocks noChangeShapeType="1"/>
          </p:cNvCxnSpPr>
          <p:nvPr/>
        </p:nvCxnSpPr>
        <p:spPr bwMode="auto">
          <a:xfrm>
            <a:off x="3429973" y="1657351"/>
            <a:ext cx="654050" cy="452437"/>
          </a:xfrm>
          <a:prstGeom prst="straightConnector1">
            <a:avLst/>
          </a:prstGeom>
          <a:noFill/>
          <a:ln w="25400" algn="ctr">
            <a:solidFill>
              <a:srgbClr val="9DC3E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cxnSp>
      <p:sp>
        <p:nvSpPr>
          <p:cNvPr id="19" name="AutoShape 30"/>
          <p:cNvSpPr>
            <a:spLocks noChangeArrowheads="1"/>
          </p:cNvSpPr>
          <p:nvPr/>
        </p:nvSpPr>
        <p:spPr bwMode="auto">
          <a:xfrm>
            <a:off x="4070060" y="1098107"/>
            <a:ext cx="722312" cy="269875"/>
          </a:xfrm>
          <a:prstGeom prst="roundRect">
            <a:avLst>
              <a:gd name="adj" fmla="val 16667"/>
            </a:avLst>
          </a:prstGeom>
          <a:solidFill>
            <a:srgbClr val="BED7EF"/>
          </a:solidFill>
          <a:ln w="6350" algn="ctr">
            <a:solidFill>
              <a:srgbClr val="5B9BD5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Bystyret</a:t>
            </a:r>
            <a:endParaRPr kumimoji="0" lang="nb-NO" altLang="nb-N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5" name="Bilde 24"/>
          <p:cNvPicPr>
            <a:picLocks noChangeAspect="1"/>
          </p:cNvPicPr>
          <p:nvPr/>
        </p:nvPicPr>
        <p:blipFill rotWithShape="1">
          <a:blip r:embed="rId4"/>
          <a:srcRect l="24661" t="24847" r="4815" b="17025"/>
          <a:stretch/>
        </p:blipFill>
        <p:spPr>
          <a:xfrm>
            <a:off x="1696619" y="2241524"/>
            <a:ext cx="6956578" cy="290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7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Velkommen til nytt skoleår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3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1600" dirty="0" smtClean="0"/>
              <a:t>Skolegårdsfest </a:t>
            </a:r>
            <a:r>
              <a:rPr lang="nb-NO" sz="1600" dirty="0"/>
              <a:t>med åpning av ny </a:t>
            </a:r>
            <a:r>
              <a:rPr lang="nb-NO" sz="1600" dirty="0" smtClean="0"/>
              <a:t>skolegård! </a:t>
            </a:r>
            <a:br>
              <a:rPr lang="nb-NO" sz="1600" dirty="0" smtClean="0"/>
            </a:br>
            <a:r>
              <a:rPr lang="nb-NO" sz="1600" dirty="0" smtClean="0"/>
              <a:t>12</a:t>
            </a:r>
            <a:r>
              <a:rPr lang="nb-NO" sz="1600" dirty="0"/>
              <a:t>. september kl. </a:t>
            </a:r>
            <a:r>
              <a:rPr lang="nb-NO" sz="1600" dirty="0" smtClean="0"/>
              <a:t>17, </a:t>
            </a:r>
            <a:r>
              <a:rPr lang="nb-NO" sz="1600" dirty="0" smtClean="0"/>
              <a:t/>
            </a:r>
            <a:br>
              <a:rPr lang="nb-NO" sz="1600" dirty="0" smtClean="0"/>
            </a:br>
            <a:r>
              <a:rPr lang="nb-NO" sz="1600" dirty="0" smtClean="0"/>
              <a:t>matservering </a:t>
            </a:r>
            <a:r>
              <a:rPr lang="nb-NO" sz="1600" dirty="0" smtClean="0"/>
              <a:t>fra kl. 16</a:t>
            </a:r>
            <a:endParaRPr lang="nb-NO" sz="1600" dirty="0"/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811" y="1198563"/>
            <a:ext cx="2690675" cy="3843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5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Velkommen til nytt skoleår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b-NO" noProof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1FE9E-ECBD-9F47-BA76-DC095C6C86A1}" type="slidenum">
              <a:rPr lang="nb-NO" noProof="0" smtClean="0"/>
              <a:pPr/>
              <a:t>4</a:t>
            </a:fld>
            <a:endParaRPr lang="nb-NO" noProof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b-NO" sz="1600" u="sng" dirty="0" smtClean="0"/>
              <a:t>Fokusområder</a:t>
            </a:r>
            <a:r>
              <a:rPr lang="nb-NO" sz="1600" dirty="0" smtClean="0"/>
              <a:t>:</a:t>
            </a:r>
          </a:p>
          <a:p>
            <a:pPr marL="342900" indent="-342900">
              <a:buAutoNum type="arabicPeriod"/>
            </a:pPr>
            <a:r>
              <a:rPr lang="nb-NO" sz="1600" dirty="0" smtClean="0"/>
              <a:t>Alle </a:t>
            </a:r>
            <a:r>
              <a:rPr lang="nb-NO" sz="1600" dirty="0"/>
              <a:t>barn skal oppleve at voksne reagerer "likt" på </a:t>
            </a:r>
            <a:r>
              <a:rPr lang="nb-NO" sz="1600" dirty="0" smtClean="0"/>
              <a:t>henvendelser </a:t>
            </a:r>
          </a:p>
          <a:p>
            <a:pPr marL="342900" indent="-342900">
              <a:buAutoNum type="arabicPeriod"/>
            </a:pPr>
            <a:r>
              <a:rPr lang="nb-NO" sz="1600" dirty="0" smtClean="0"/>
              <a:t>Alle </a:t>
            </a:r>
            <a:r>
              <a:rPr lang="nb-NO" sz="1600" dirty="0"/>
              <a:t>barn skal oppleve å få hjelp av en </a:t>
            </a:r>
            <a:r>
              <a:rPr lang="nb-NO" sz="1600" dirty="0" smtClean="0"/>
              <a:t>voksen</a:t>
            </a:r>
          </a:p>
          <a:p>
            <a:pPr marL="342900" indent="-342900">
              <a:buAutoNum type="arabicPeriod"/>
            </a:pPr>
            <a:r>
              <a:rPr lang="nb-NO" sz="1600" dirty="0" smtClean="0"/>
              <a:t>Alle </a:t>
            </a:r>
            <a:r>
              <a:rPr lang="nb-NO" sz="1600" dirty="0"/>
              <a:t>barn opplever et skolemiljø fritt for krenkelse, rasisme og mobbing</a:t>
            </a:r>
          </a:p>
          <a:p>
            <a:pPr marL="0" indent="0">
              <a:buNone/>
            </a:pPr>
            <a:r>
              <a:rPr lang="nb-NO" sz="1600" dirty="0" smtClean="0"/>
              <a:t>Voksne på skole og Aks: "Har </a:t>
            </a:r>
            <a:r>
              <a:rPr lang="nb-NO" sz="1600" dirty="0"/>
              <a:t>du fått sagt det du trenge å si?" og </a:t>
            </a:r>
            <a:r>
              <a:rPr lang="nb-NO" sz="1600" dirty="0" smtClean="0"/>
              <a:t>"Har </a:t>
            </a:r>
            <a:r>
              <a:rPr lang="nb-NO" sz="1600" dirty="0"/>
              <a:t>jeg hjulpet deg med det du trengte hjelp til?"</a:t>
            </a:r>
          </a:p>
          <a:p>
            <a:r>
              <a:rPr lang="nb-NO" sz="1600" dirty="0" smtClean="0"/>
              <a:t>De to </a:t>
            </a:r>
            <a:r>
              <a:rPr lang="nb-NO" sz="1600" dirty="0"/>
              <a:t>første </a:t>
            </a:r>
            <a:r>
              <a:rPr lang="nb-NO" sz="1600" dirty="0" smtClean="0"/>
              <a:t>ukene har vi jobbet </a:t>
            </a:r>
            <a:r>
              <a:rPr lang="nb-NO" sz="1600" dirty="0"/>
              <a:t>med elevene </a:t>
            </a:r>
            <a:r>
              <a:rPr lang="nb-NO" sz="1600" dirty="0" smtClean="0"/>
              <a:t>rundt </a:t>
            </a:r>
            <a:r>
              <a:rPr lang="nb-NO" sz="1600" dirty="0"/>
              <a:t>våre verdier, tenkerom, </a:t>
            </a:r>
            <a:r>
              <a:rPr lang="nb-NO" sz="1600" dirty="0" smtClean="0"/>
              <a:t>konsekvenstrapp</a:t>
            </a:r>
            <a:r>
              <a:rPr lang="nb-NO" sz="1600" dirty="0"/>
              <a:t> </a:t>
            </a:r>
            <a:r>
              <a:rPr lang="nb-NO" sz="1600" dirty="0" smtClean="0"/>
              <a:t>og</a:t>
            </a:r>
            <a:r>
              <a:rPr lang="nb-NO" sz="1600" dirty="0" smtClean="0"/>
              <a:t> refleksjonsark for </a:t>
            </a:r>
            <a:r>
              <a:rPr lang="nb-NO" sz="1600" dirty="0"/>
              <a:t>å sikre at vi alle får en like god start og en lik start</a:t>
            </a:r>
          </a:p>
          <a:p>
            <a:pPr marL="0" indent="0">
              <a:buNone/>
            </a:pPr>
            <a:r>
              <a:rPr lang="nb-NO" sz="1600" dirty="0" smtClean="0"/>
              <a:t>    AKS følger opp </a:t>
            </a:r>
            <a:r>
              <a:rPr lang="nb-NO" sz="1600" dirty="0"/>
              <a:t>det </a:t>
            </a:r>
            <a:r>
              <a:rPr lang="nb-NO" sz="1600" dirty="0" smtClean="0"/>
              <a:t>samme</a:t>
            </a:r>
            <a:br>
              <a:rPr lang="nb-NO" sz="1600" dirty="0" smtClean="0"/>
            </a:br>
            <a:endParaRPr lang="nb-NO" sz="1600" dirty="0"/>
          </a:p>
          <a:p>
            <a:r>
              <a:rPr lang="nb-NO" sz="1600" dirty="0"/>
              <a:t>Vi skal jobbe med </a:t>
            </a:r>
            <a:r>
              <a:rPr lang="nb-NO" sz="1600" dirty="0" smtClean="0"/>
              <a:t>fagfornyelsen og ha tre tverrfaglige prosjekt på trinnet.</a:t>
            </a:r>
          </a:p>
          <a:p>
            <a:r>
              <a:rPr lang="nb-NO" sz="1600" dirty="0" smtClean="0"/>
              <a:t>Vi er med i satsningen</a:t>
            </a:r>
            <a:r>
              <a:rPr lang="nb-NO" sz="1600" dirty="0" smtClean="0"/>
              <a:t> "</a:t>
            </a:r>
            <a:r>
              <a:rPr lang="nb-NO" sz="1600" dirty="0" smtClean="0"/>
              <a:t>T</a:t>
            </a:r>
            <a:r>
              <a:rPr lang="nb-NO" sz="1600" dirty="0" smtClean="0"/>
              <a:t>enk </a:t>
            </a:r>
            <a:r>
              <a:rPr lang="nb-NO" sz="1600" dirty="0"/>
              <a:t>mer, regn </a:t>
            </a:r>
            <a:r>
              <a:rPr lang="nb-NO" sz="1600" dirty="0" smtClean="0"/>
              <a:t>bedre"</a:t>
            </a: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84904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tekst 3"/>
          <p:cNvSpPr>
            <a:spLocks noGrp="1"/>
          </p:cNvSpPr>
          <p:nvPr>
            <p:ph type="body" sz="quarter" idx="4294967295"/>
          </p:nvPr>
        </p:nvSpPr>
        <p:spPr>
          <a:xfrm>
            <a:off x="1046018" y="596900"/>
            <a:ext cx="5196031" cy="29368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Lakkegata skole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5" y="0"/>
            <a:ext cx="4890656" cy="936430"/>
          </a:xfrm>
          <a:prstGeom prst="rect">
            <a:avLst/>
          </a:prstGeom>
        </p:spPr>
      </p:pic>
      <p:sp>
        <p:nvSpPr>
          <p:cNvPr id="5" name="Plassholder for tekst 5"/>
          <p:cNvSpPr>
            <a:spLocks noGrp="1"/>
          </p:cNvSpPr>
          <p:nvPr>
            <p:ph type="body" sz="quarter" idx="13"/>
          </p:nvPr>
        </p:nvSpPr>
        <p:spPr>
          <a:xfrm>
            <a:off x="273312" y="1072667"/>
            <a:ext cx="8477541" cy="3859998"/>
          </a:xfrm>
        </p:spPr>
        <p:txBody>
          <a:bodyPr/>
          <a:lstStyle/>
          <a:p>
            <a:pPr marL="0" indent="0">
              <a:buNone/>
            </a:pPr>
            <a:r>
              <a:rPr lang="nb-NO" b="1" dirty="0" smtClean="0"/>
              <a:t>Identitet </a:t>
            </a:r>
            <a:r>
              <a:rPr lang="nb-NO" b="1" dirty="0"/>
              <a:t>og verdier – de to første </a:t>
            </a:r>
            <a:r>
              <a:rPr lang="nb-NO" b="1" dirty="0" smtClean="0"/>
              <a:t>ukene</a:t>
            </a:r>
          </a:p>
          <a:p>
            <a:pPr marL="0" indent="0">
              <a:buNone/>
            </a:pPr>
            <a:endParaRPr lang="nb-NO" b="1" dirty="0"/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576" y="1384852"/>
            <a:ext cx="3731039" cy="192984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0451" y="1384852"/>
            <a:ext cx="3136003" cy="1929848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312" y="3264851"/>
            <a:ext cx="3132497" cy="195927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0452" y="3299930"/>
            <a:ext cx="3240158" cy="175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6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366319" y="257391"/>
            <a:ext cx="6093526" cy="500188"/>
          </a:xfrm>
        </p:spPr>
        <p:txBody>
          <a:bodyPr/>
          <a:lstStyle/>
          <a:p>
            <a:r>
              <a:rPr lang="nb-NO" sz="2700" b="1" dirty="0"/>
              <a:t>Hvordan henger det sammen det vi gjør?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1072281" y="597321"/>
            <a:ext cx="4480783" cy="293101"/>
          </a:xfrm>
        </p:spPr>
        <p:txBody>
          <a:bodyPr/>
          <a:lstStyle/>
          <a:p>
            <a:r>
              <a:rPr lang="nb-NO" dirty="0"/>
              <a:t>Lakkegata skole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2304536" y="1182050"/>
            <a:ext cx="2767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b="1" dirty="0"/>
              <a:t>Opplæringsloven §9</a:t>
            </a:r>
          </a:p>
        </p:txBody>
      </p:sp>
      <p:sp>
        <p:nvSpPr>
          <p:cNvPr id="6" name="TekstSylinder 5"/>
          <p:cNvSpPr txBox="1"/>
          <p:nvPr/>
        </p:nvSpPr>
        <p:spPr>
          <a:xfrm>
            <a:off x="160639" y="2921344"/>
            <a:ext cx="243428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 err="1"/>
              <a:t>Lakkegatareglene</a:t>
            </a:r>
            <a:endParaRPr lang="nb-NO" sz="2100" dirty="0"/>
          </a:p>
          <a:p>
            <a:r>
              <a:rPr lang="nb-NO" sz="1200" dirty="0"/>
              <a:t>- være positive og hensynsfulle og gi hjelp til dem som trenger det</a:t>
            </a:r>
          </a:p>
          <a:p>
            <a:r>
              <a:rPr lang="nb-NO" sz="1200" dirty="0"/>
              <a:t>- </a:t>
            </a:r>
            <a:r>
              <a:rPr lang="nb-NO" sz="1200" b="1" dirty="0"/>
              <a:t>aldri</a:t>
            </a:r>
            <a:r>
              <a:rPr lang="nb-NO" sz="1200" dirty="0"/>
              <a:t> krenke andre ved å mobbe, komme med trusler, komme med stygge og sårende ord eller skade andre ved å bruke vold</a:t>
            </a:r>
          </a:p>
          <a:p>
            <a:endParaRPr lang="nb-NO" sz="1200" dirty="0"/>
          </a:p>
        </p:txBody>
      </p:sp>
      <p:sp>
        <p:nvSpPr>
          <p:cNvPr id="7" name="TekstSylinder 6"/>
          <p:cNvSpPr txBox="1"/>
          <p:nvPr/>
        </p:nvSpPr>
        <p:spPr>
          <a:xfrm>
            <a:off x="2571220" y="2761549"/>
            <a:ext cx="234778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/>
              <a:t>Konsekvenstrappen</a:t>
            </a:r>
          </a:p>
          <a:p>
            <a:endParaRPr lang="nb-NO" sz="12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5116463" y="2386752"/>
            <a:ext cx="15198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/>
              <a:t>Tenkerom</a:t>
            </a:r>
          </a:p>
        </p:txBody>
      </p:sp>
      <p:sp>
        <p:nvSpPr>
          <p:cNvPr id="9" name="TekstSylinder 8"/>
          <p:cNvSpPr txBox="1"/>
          <p:nvPr/>
        </p:nvSpPr>
        <p:spPr>
          <a:xfrm>
            <a:off x="458707" y="1867778"/>
            <a:ext cx="183498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/>
              <a:t>Skolens verdier</a:t>
            </a:r>
          </a:p>
          <a:p>
            <a:r>
              <a:rPr lang="nb-NO" sz="1200" dirty="0"/>
              <a:t>Raushet, ambisjoner, stolthet og samhold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2756609" y="1884893"/>
            <a:ext cx="1776283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/>
              <a:t>Refleksjonsark</a:t>
            </a:r>
          </a:p>
          <a:p>
            <a:r>
              <a:rPr lang="nb-NO" sz="900" dirty="0"/>
              <a:t>Hva kan jeg nå gjøre for at det skal bli bedre?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5184696" y="2857245"/>
            <a:ext cx="22594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 smtClean="0"/>
              <a:t>Handlingsplan m/elevens stemme</a:t>
            </a:r>
          </a:p>
          <a:p>
            <a:r>
              <a:rPr lang="nb-NO" sz="800" dirty="0" smtClean="0"/>
              <a:t>Hva kan vi gjøre for å hjelpe deg med å få det til?</a:t>
            </a:r>
            <a:endParaRPr lang="nb-NO" sz="8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297726" y="1782898"/>
            <a:ext cx="250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solidFill>
                  <a:srgbClr val="FF0000"/>
                </a:solidFill>
              </a:rPr>
              <a:t>Aktivitetsplan</a:t>
            </a:r>
          </a:p>
        </p:txBody>
      </p:sp>
      <p:cxnSp>
        <p:nvCxnSpPr>
          <p:cNvPr id="14" name="Rett pil 13"/>
          <p:cNvCxnSpPr/>
          <p:nvPr/>
        </p:nvCxnSpPr>
        <p:spPr>
          <a:xfrm flipH="1" flipV="1">
            <a:off x="4905606" y="1607232"/>
            <a:ext cx="511107" cy="2577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/>
          <p:nvPr/>
        </p:nvCxnSpPr>
        <p:spPr>
          <a:xfrm flipV="1">
            <a:off x="2109338" y="3015972"/>
            <a:ext cx="437659" cy="425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pil 17"/>
          <p:cNvCxnSpPr/>
          <p:nvPr/>
        </p:nvCxnSpPr>
        <p:spPr>
          <a:xfrm>
            <a:off x="3631984" y="1625647"/>
            <a:ext cx="0" cy="38260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pil 19"/>
          <p:cNvCxnSpPr/>
          <p:nvPr/>
        </p:nvCxnSpPr>
        <p:spPr>
          <a:xfrm flipV="1">
            <a:off x="3405412" y="2523847"/>
            <a:ext cx="0" cy="33274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pil 21"/>
          <p:cNvCxnSpPr/>
          <p:nvPr/>
        </p:nvCxnSpPr>
        <p:spPr>
          <a:xfrm>
            <a:off x="4442020" y="2138725"/>
            <a:ext cx="630429" cy="3696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pil 23"/>
          <p:cNvCxnSpPr/>
          <p:nvPr/>
        </p:nvCxnSpPr>
        <p:spPr>
          <a:xfrm flipV="1">
            <a:off x="4751733" y="2699018"/>
            <a:ext cx="373232" cy="17079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 25"/>
          <p:cNvCxnSpPr/>
          <p:nvPr/>
        </p:nvCxnSpPr>
        <p:spPr>
          <a:xfrm>
            <a:off x="4323711" y="2352432"/>
            <a:ext cx="860985" cy="71134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ett pil 27"/>
          <p:cNvCxnSpPr>
            <a:stCxn id="10" idx="1"/>
          </p:cNvCxnSpPr>
          <p:nvPr/>
        </p:nvCxnSpPr>
        <p:spPr>
          <a:xfrm flipH="1">
            <a:off x="1924694" y="2231142"/>
            <a:ext cx="831915" cy="82293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ett pil 29"/>
          <p:cNvCxnSpPr/>
          <p:nvPr/>
        </p:nvCxnSpPr>
        <p:spPr>
          <a:xfrm flipH="1">
            <a:off x="1654059" y="2699017"/>
            <a:ext cx="15164" cy="2727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/>
          <p:nvPr/>
        </p:nvCxnSpPr>
        <p:spPr>
          <a:xfrm flipV="1">
            <a:off x="2034120" y="1594029"/>
            <a:ext cx="773451" cy="35934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e 22"/>
          <p:cNvPicPr/>
          <p:nvPr/>
        </p:nvPicPr>
        <p:blipFill rotWithShape="1">
          <a:blip r:embed="rId2"/>
          <a:srcRect l="21237" t="19782" r="22165" b="7026"/>
          <a:stretch/>
        </p:blipFill>
        <p:spPr bwMode="auto">
          <a:xfrm>
            <a:off x="2764219" y="3148021"/>
            <a:ext cx="1879959" cy="131162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1" name="Rett pil 30"/>
          <p:cNvCxnSpPr/>
          <p:nvPr/>
        </p:nvCxnSpPr>
        <p:spPr>
          <a:xfrm flipH="1">
            <a:off x="4813476" y="3162395"/>
            <a:ext cx="412091" cy="839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Sylinder 35"/>
          <p:cNvSpPr txBox="1"/>
          <p:nvPr/>
        </p:nvSpPr>
        <p:spPr>
          <a:xfrm>
            <a:off x="7584487" y="3162395"/>
            <a:ext cx="14669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- Elevsamtaler</a:t>
            </a:r>
          </a:p>
          <a:p>
            <a:r>
              <a:rPr lang="nb-NO" sz="1200" dirty="0"/>
              <a:t>- Utviklingssamtaler</a:t>
            </a:r>
          </a:p>
          <a:p>
            <a:r>
              <a:rPr lang="nb-NO" sz="1200" dirty="0"/>
              <a:t>- Trivselsledere</a:t>
            </a:r>
          </a:p>
          <a:p>
            <a:r>
              <a:rPr lang="nb-NO" sz="1200" dirty="0"/>
              <a:t>- Morgensamlinger</a:t>
            </a:r>
          </a:p>
          <a:p>
            <a:r>
              <a:rPr lang="nb-NO" sz="1200" dirty="0"/>
              <a:t>- Fellessamlinger</a:t>
            </a:r>
          </a:p>
          <a:p>
            <a:r>
              <a:rPr lang="nb-NO" sz="1200" dirty="0"/>
              <a:t>- Prosjekter sammen</a:t>
            </a:r>
          </a:p>
          <a:p>
            <a:r>
              <a:rPr lang="nb-NO" sz="1200" dirty="0"/>
              <a:t>- De 2 første ukene</a:t>
            </a:r>
          </a:p>
          <a:p>
            <a:endParaRPr lang="nb-NO" sz="1200" dirty="0"/>
          </a:p>
        </p:txBody>
      </p:sp>
      <p:sp>
        <p:nvSpPr>
          <p:cNvPr id="25" name="TekstSylinder 24"/>
          <p:cNvSpPr txBox="1"/>
          <p:nvPr/>
        </p:nvSpPr>
        <p:spPr>
          <a:xfrm>
            <a:off x="7587257" y="1368002"/>
            <a:ext cx="174517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 err="1" smtClean="0"/>
              <a:t>MerLærings</a:t>
            </a:r>
            <a:r>
              <a:rPr lang="nb-NO" sz="2100" dirty="0" smtClean="0"/>
              <a:t>-team</a:t>
            </a:r>
            <a:endParaRPr lang="nb-NO" sz="2100" dirty="0"/>
          </a:p>
          <a:p>
            <a:r>
              <a:rPr lang="nb-NO" sz="900" dirty="0" smtClean="0"/>
              <a:t>Tilnærming gjennom </a:t>
            </a:r>
            <a:r>
              <a:rPr lang="nb-NO" sz="900" dirty="0" err="1" smtClean="0"/>
              <a:t>læringmetodikk</a:t>
            </a:r>
            <a:r>
              <a:rPr lang="nb-NO" sz="900" dirty="0" smtClean="0"/>
              <a:t> og tilpasset opplæring</a:t>
            </a:r>
            <a:endParaRPr lang="nb-NO" sz="900" dirty="0"/>
          </a:p>
        </p:txBody>
      </p:sp>
      <p:sp>
        <p:nvSpPr>
          <p:cNvPr id="27" name="TekstSylinder 26"/>
          <p:cNvSpPr txBox="1"/>
          <p:nvPr/>
        </p:nvSpPr>
        <p:spPr>
          <a:xfrm>
            <a:off x="7584487" y="2443217"/>
            <a:ext cx="1705288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100" dirty="0" err="1" smtClean="0"/>
              <a:t>Sos.pedteam</a:t>
            </a:r>
            <a:endParaRPr lang="nb-NO" sz="2100" dirty="0"/>
          </a:p>
          <a:p>
            <a:r>
              <a:rPr lang="nb-NO" sz="900" dirty="0" smtClean="0"/>
              <a:t>Tilnærming gjennom det relasjonelle og psykososiale</a:t>
            </a:r>
            <a:endParaRPr lang="nb-NO" sz="900" dirty="0"/>
          </a:p>
        </p:txBody>
      </p:sp>
      <p:cxnSp>
        <p:nvCxnSpPr>
          <p:cNvPr id="33" name="Rett pil 15"/>
          <p:cNvCxnSpPr/>
          <p:nvPr/>
        </p:nvCxnSpPr>
        <p:spPr>
          <a:xfrm flipV="1">
            <a:off x="2245843" y="2087065"/>
            <a:ext cx="550799" cy="29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6402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88379" y="1165405"/>
            <a:ext cx="4894312" cy="500188"/>
          </a:xfrm>
        </p:spPr>
        <p:txBody>
          <a:bodyPr/>
          <a:lstStyle/>
          <a:p>
            <a:r>
              <a:rPr lang="nb-NO" dirty="0" smtClean="0"/>
              <a:t>Informasjonskanaler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88379" y="1736035"/>
            <a:ext cx="7353864" cy="2584174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b-NO" dirty="0" smtClean="0"/>
              <a:t>Kontaktlærer: Skolemelding, e-post og mobilnummer</a:t>
            </a:r>
          </a:p>
          <a:p>
            <a:pPr marL="285750" indent="-285750">
              <a:buFontTx/>
              <a:buChar char="-"/>
            </a:pPr>
            <a:r>
              <a:rPr lang="nb-NO" dirty="0" smtClean="0"/>
              <a:t>Hjemmesiden: </a:t>
            </a:r>
            <a:r>
              <a:rPr lang="nb-NO" dirty="0">
                <a:hlinkClick r:id="rId2"/>
              </a:rPr>
              <a:t>https://lakkegata.osloskolen.no</a:t>
            </a:r>
            <a:r>
              <a:rPr lang="nb-NO" dirty="0" smtClean="0">
                <a:hlinkClick r:id="rId2"/>
              </a:rPr>
              <a:t>/</a:t>
            </a:r>
            <a:endParaRPr lang="nb-NO" dirty="0" smtClean="0"/>
          </a:p>
          <a:p>
            <a:pPr marL="285750" indent="-285750">
              <a:buFontTx/>
              <a:buChar char="-"/>
            </a:pPr>
            <a:r>
              <a:rPr lang="nb-NO" dirty="0" err="1" smtClean="0"/>
              <a:t>Facebook</a:t>
            </a:r>
            <a:r>
              <a:rPr lang="nb-NO" dirty="0" smtClean="0"/>
              <a:t>: 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0"/>
          </p:nvPr>
        </p:nvSpPr>
        <p:spPr>
          <a:xfrm>
            <a:off x="1070490" y="610573"/>
            <a:ext cx="4581966" cy="293101"/>
          </a:xfrm>
        </p:spPr>
        <p:txBody>
          <a:bodyPr/>
          <a:lstStyle/>
          <a:p>
            <a:r>
              <a:rPr lang="nb-NO" dirty="0" smtClean="0"/>
              <a:t>Lakkegata skole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435" y="0"/>
            <a:ext cx="4890656" cy="936430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 rotWithShape="1">
          <a:blip r:embed="rId4"/>
          <a:srcRect r="815" b="26928"/>
          <a:stretch/>
        </p:blipFill>
        <p:spPr>
          <a:xfrm>
            <a:off x="1993365" y="2219738"/>
            <a:ext cx="3095469" cy="234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743827"/>
      </p:ext>
    </p:extLst>
  </p:cSld>
  <p:clrMapOvr>
    <a:masterClrMapping/>
  </p:clrMapOvr>
</p:sld>
</file>

<file path=ppt/theme/theme1.xml><?xml version="1.0" encoding="utf-8"?>
<a:theme xmlns:a="http://schemas.openxmlformats.org/drawingml/2006/main" name="UDE powerpointmal">
  <a:themeElements>
    <a:clrScheme name="Egendefinert 36">
      <a:dk1>
        <a:srgbClr val="000000"/>
      </a:dk1>
      <a:lt1>
        <a:srgbClr val="FFFFFF"/>
      </a:lt1>
      <a:dk2>
        <a:srgbClr val="005B97"/>
      </a:dk2>
      <a:lt2>
        <a:srgbClr val="C7C9C8"/>
      </a:lt2>
      <a:accent1>
        <a:srgbClr val="007DB3"/>
      </a:accent1>
      <a:accent2>
        <a:srgbClr val="AB1E89"/>
      </a:accent2>
      <a:accent3>
        <a:srgbClr val="67963A"/>
      </a:accent3>
      <a:accent4>
        <a:srgbClr val="EE3350"/>
      </a:accent4>
      <a:accent5>
        <a:srgbClr val="877B77"/>
      </a:accent5>
      <a:accent6>
        <a:srgbClr val="CA838F"/>
      </a:accent6>
      <a:hlink>
        <a:srgbClr val="005C96"/>
      </a:hlink>
      <a:folHlink>
        <a:srgbClr val="007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UDE_powerpointmal 16 9_norsk_3.potx [Skrivebeskyttet]" id="{5528634C-578A-4DCE-A4D3-6B930725C603}" vid="{81D81B9B-5C3D-4916-8260-C2F459DEA12C}"/>
    </a:ext>
  </a:extLst>
</a:theme>
</file>

<file path=ppt/theme/theme2.xml><?xml version="1.0" encoding="utf-8"?>
<a:theme xmlns:a="http://schemas.openxmlformats.org/drawingml/2006/main" name="Office-tema">
  <a:themeElements>
    <a:clrScheme name="UDE">
      <a:dk1>
        <a:srgbClr val="000000"/>
      </a:dk1>
      <a:lt1>
        <a:srgbClr val="FFFFFF"/>
      </a:lt1>
      <a:dk2>
        <a:srgbClr val="005B96"/>
      </a:dk2>
      <a:lt2>
        <a:srgbClr val="C7C9C8"/>
      </a:lt2>
      <a:accent1>
        <a:srgbClr val="007DB3"/>
      </a:accent1>
      <a:accent2>
        <a:srgbClr val="AB1E89"/>
      </a:accent2>
      <a:accent3>
        <a:srgbClr val="67963A"/>
      </a:accent3>
      <a:accent4>
        <a:srgbClr val="EE3350"/>
      </a:accent4>
      <a:accent5>
        <a:srgbClr val="877B77"/>
      </a:accent5>
      <a:accent6>
        <a:srgbClr val="CA838F"/>
      </a:accent6>
      <a:hlink>
        <a:srgbClr val="005C97"/>
      </a:hlink>
      <a:folHlink>
        <a:srgbClr val="007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UDE">
      <a:dk1>
        <a:srgbClr val="000000"/>
      </a:dk1>
      <a:lt1>
        <a:srgbClr val="FFFFFF"/>
      </a:lt1>
      <a:dk2>
        <a:srgbClr val="005B96"/>
      </a:dk2>
      <a:lt2>
        <a:srgbClr val="C7C9C8"/>
      </a:lt2>
      <a:accent1>
        <a:srgbClr val="007DB3"/>
      </a:accent1>
      <a:accent2>
        <a:srgbClr val="AB1E89"/>
      </a:accent2>
      <a:accent3>
        <a:srgbClr val="67963A"/>
      </a:accent3>
      <a:accent4>
        <a:srgbClr val="EE3350"/>
      </a:accent4>
      <a:accent5>
        <a:srgbClr val="877B77"/>
      </a:accent5>
      <a:accent6>
        <a:srgbClr val="CA838F"/>
      </a:accent6>
      <a:hlink>
        <a:srgbClr val="005C97"/>
      </a:hlink>
      <a:folHlink>
        <a:srgbClr val="007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5E88F0BD643C748BDB11B1C68486223" ma:contentTypeVersion="3" ma:contentTypeDescription="Opprett et nytt dokument." ma:contentTypeScope="" ma:versionID="7ddbd9ede54b72b8b8123c0c45f9a7c6">
  <xsd:schema xmlns:xsd="http://www.w3.org/2001/XMLSchema" xmlns:xs="http://www.w3.org/2001/XMLSchema" xmlns:p="http://schemas.microsoft.com/office/2006/metadata/properties" xmlns:ns2="f4b4bd0d-1350-4ac9-a76b-c190acede3d6" targetNamespace="http://schemas.microsoft.com/office/2006/metadata/properties" ma:root="true" ma:fieldsID="e75c7ce533c309d8cf6958b4e87989fb" ns2:_="">
    <xsd:import namespace="f4b4bd0d-1350-4ac9-a76b-c190acede3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b4bd0d-1350-4ac9-a76b-c190acede3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271F5E-AF88-460F-9817-8B566912B5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10AB59-2FCE-4B93-9EF5-9CBDFF9B5052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f4b4bd0d-1350-4ac9-a76b-c190acede3d6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F474197-2E41-424B-9073-ADE71426B1B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b4bd0d-1350-4ac9-a76b-c190acede3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2244</TotalTime>
  <Words>294</Words>
  <Application>Microsoft Office PowerPoint</Application>
  <PresentationFormat>Skjermfremvisning (16:9)</PresentationFormat>
  <Paragraphs>57</Paragraphs>
  <Slides>7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7</vt:i4>
      </vt:variant>
    </vt:vector>
  </HeadingPairs>
  <TitlesOfParts>
    <vt:vector size="13" baseType="lpstr">
      <vt:lpstr>.AppleSystemUIFont</vt:lpstr>
      <vt:lpstr>Arial</vt:lpstr>
      <vt:lpstr>Calibri</vt:lpstr>
      <vt:lpstr>Times</vt:lpstr>
      <vt:lpstr>Times New Roman</vt:lpstr>
      <vt:lpstr>UDE powerpointmal</vt:lpstr>
      <vt:lpstr>Foreldremøte 3. september 2019</vt:lpstr>
      <vt:lpstr>PowerPoint-presentasjon</vt:lpstr>
      <vt:lpstr>Velkommen til nytt skoleår</vt:lpstr>
      <vt:lpstr>Velkommen til nytt skoleår</vt:lpstr>
      <vt:lpstr>PowerPoint-presentasjon</vt:lpstr>
      <vt:lpstr>Hvordan henger det sammen det vi gjør?</vt:lpstr>
      <vt:lpstr>Informasjonskanaler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Trygt og godt skolemiljø</dc:title>
  <dc:creator>Espen Torgersen</dc:creator>
  <cp:lastModifiedBy>Veronica Tangen</cp:lastModifiedBy>
  <cp:revision>124</cp:revision>
  <dcterms:modified xsi:type="dcterms:W3CDTF">2019-09-02T07:25:26Z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0x010100E5E88F0BD643C748BDB11B1C68486223</vt:lpwstr>
  </property>
</Properties>
</file>